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576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8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892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991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104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40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26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949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81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240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194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EE1A4-B884-4BFE-A246-463BF92AB61D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018AF-D9FD-4716-B12B-C3BAF5601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04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http://pikachuyann.free.fr/edt/EDT_TALE6_G1_GESP1_V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788"/>
            <a:ext cx="12258675" cy="6286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3740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2016-05-05T13:14:23Z</dcterms:created>
  <dcterms:modified xsi:type="dcterms:W3CDTF">2016-05-05T13:14:43Z</dcterms:modified>
</cp:coreProperties>
</file>